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sldIdLst>
    <p:sldId id="258" r:id="rId2"/>
    <p:sldId id="275" r:id="rId3"/>
    <p:sldId id="296" r:id="rId4"/>
    <p:sldId id="297" r:id="rId5"/>
    <p:sldId id="288" r:id="rId6"/>
    <p:sldId id="302" r:id="rId7"/>
    <p:sldId id="299" r:id="rId8"/>
    <p:sldId id="298" r:id="rId9"/>
    <p:sldId id="301" r:id="rId10"/>
    <p:sldId id="300" r:id="rId11"/>
    <p:sldId id="27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E74"/>
    <a:srgbClr val="EAF99F"/>
    <a:srgbClr val="FFFFCC"/>
    <a:srgbClr val="0033CC"/>
    <a:srgbClr val="009900"/>
    <a:srgbClr val="CCFF99"/>
    <a:srgbClr val="33CC33"/>
    <a:srgbClr val="CCFFCC"/>
    <a:srgbClr val="FFBA00"/>
    <a:srgbClr val="C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1F7C1-4051-4781-8E49-49174CB4EEDB}" v="780" dt="2020-11-02T17:19:10.745"/>
    <p1510:client id="{B907AE10-F433-4864-A046-F57C640EDFD9}" v="286" dt="2020-08-16T13:37:16.901"/>
    <p1510:client id="{DA673493-C69E-49EF-8376-CC7B6A1CF11C}" v="175" dt="2020-08-16T13:07:33.838"/>
    <p1510:client id="{FB82678C-459B-4F51-AA31-D04F84CDAB10}" v="1731" dt="2020-11-02T19:46:08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4660"/>
  </p:normalViewPr>
  <p:slideViewPr>
    <p:cSldViewPr snapToGrid="0">
      <p:cViewPr>
        <p:scale>
          <a:sx n="118" d="100"/>
          <a:sy n="118" d="100"/>
        </p:scale>
        <p:origin x="-33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40B19-58A1-4908-BA55-5653299C64F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91739-8DE7-474A-8FF0-329B1BC0AB77}">
      <dgm:prSet phldrT="[Текст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ФЕДЕРАЛЬНЫЕ НПА</a:t>
          </a:r>
        </a:p>
        <a:p>
          <a:pPr marL="0" marR="0" indent="0" algn="ctr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«Об образовании в РФ» от 29.12.2012 № 273–ФЗ</a:t>
          </a:r>
        </a:p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СанПиН </a:t>
          </a:r>
          <a:r>
            <a:rPr lang="ru-RU" sz="1400" b="1" dirty="0" smtClean="0"/>
            <a:t>2.4.3648-20, 2.3/2.4.3590-20, 1.2.3685-21</a:t>
          </a:r>
          <a:r>
            <a:rPr lang="ru-RU" sz="1400" dirty="0" smtClean="0"/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dirty="0" smtClean="0"/>
            <a:t>«О качестве и безопасности пищевых продуктов» от 02.01.2000 № 29-ФЗ </a:t>
          </a:r>
          <a:endParaRPr lang="ru-RU" sz="14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39EF2423-04EA-421E-985C-2562FD933300}" type="parTrans" cxnId="{2D216523-1482-4630-A11F-674FDC96E3BD}">
      <dgm:prSet/>
      <dgm:spPr/>
      <dgm:t>
        <a:bodyPr/>
        <a:lstStyle/>
        <a:p>
          <a:endParaRPr lang="ru-RU"/>
        </a:p>
      </dgm:t>
    </dgm:pt>
    <dgm:pt modelId="{56672F09-B305-4571-81C0-B685770CA351}" type="sibTrans" cxnId="{2D216523-1482-4630-A11F-674FDC96E3BD}">
      <dgm:prSet/>
      <dgm:spPr/>
      <dgm:t>
        <a:bodyPr/>
        <a:lstStyle/>
        <a:p>
          <a:endParaRPr lang="ru-RU"/>
        </a:p>
      </dgm:t>
    </dgm:pt>
    <dgm:pt modelId="{392D0B3E-0432-4C70-8E93-23BF560A49F7}">
      <dgm:prSet phldrT="[Текст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МУНИЦИПАЛЬНЫЕ НПА</a:t>
          </a:r>
        </a:p>
        <a:p>
          <a:r>
            <a:rPr lang="ru-RU" sz="12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обеспечения ежедневным бесплатным двухразовым питанием обучающихся с ОВЗ в МБОУ Чертковского района» от 07.06.2019 № 677</a:t>
          </a:r>
        </a:p>
        <a:p>
          <a:r>
            <a:rPr lang="ru-RU" sz="12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о порядке организации питания обучающихся 1-11 классов в МБОУ Чертковского района» от 07.06.2019 № 678</a:t>
          </a:r>
          <a:endParaRPr lang="ru-RU" sz="12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организации питания воспитанников МБОО, реализующих программы дошкольного образования  Чертковского района» от 27.05.2015 № 43</a:t>
          </a:r>
          <a:r>
            <a:rPr lang="ru-RU" sz="1000" b="1" i="0" dirty="0" smtClean="0">
              <a:solidFill>
                <a:schemeClr val="tx2">
                  <a:lumMod val="75000"/>
                </a:schemeClr>
              </a:solidFill>
            </a:rPr>
            <a:t>2 </a:t>
          </a:r>
          <a:endParaRPr lang="ru-RU" sz="10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5B3793C6-5A41-4F17-838A-98CAF3F45536}" type="parTrans" cxnId="{F0FE9266-E80A-4984-942E-A9E7052F0F89}">
      <dgm:prSet/>
      <dgm:spPr/>
      <dgm:t>
        <a:bodyPr/>
        <a:lstStyle/>
        <a:p>
          <a:endParaRPr lang="ru-RU"/>
        </a:p>
      </dgm:t>
    </dgm:pt>
    <dgm:pt modelId="{4BFA0ABB-4D8F-49A4-953F-4F8D9F6DD098}" type="sibTrans" cxnId="{F0FE9266-E80A-4984-942E-A9E7052F0F89}">
      <dgm:prSet/>
      <dgm:spPr/>
      <dgm:t>
        <a:bodyPr/>
        <a:lstStyle/>
        <a:p>
          <a:endParaRPr lang="ru-RU"/>
        </a:p>
      </dgm:t>
    </dgm:pt>
    <dgm:pt modelId="{7D4D9F7F-C5FF-46A8-AFB6-C22B615A9EBE}">
      <dgm:prSet phldrT="[Текст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ОБЛАСТНЫЕ НПА</a:t>
          </a:r>
          <a:endParaRPr lang="ru-RU" sz="2000" b="1" i="0" dirty="0" smtClean="0">
            <a:solidFill>
              <a:schemeClr val="tx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dirty="0" smtClean="0">
              <a:solidFill>
                <a:schemeClr val="tx2">
                  <a:lumMod val="75000"/>
                </a:schemeClr>
              </a:solidFill>
            </a:rPr>
            <a:t>«Об образовании в РО» от 14.11.2013 № 26-ЗС  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dirty="0" smtClean="0">
              <a:solidFill>
                <a:schemeClr val="tx2">
                  <a:lumMod val="75000"/>
                </a:schemeClr>
              </a:solidFill>
            </a:rPr>
            <a:t>Постановление ПРО  от 30.05.2018 № 365</a:t>
          </a:r>
          <a:r>
            <a:rPr lang="ru-RU" sz="1000" b="0" i="0" dirty="0" smtClean="0">
              <a:solidFill>
                <a:schemeClr val="tx2">
                  <a:lumMod val="75000"/>
                </a:schemeClr>
              </a:solidFill>
            </a:rPr>
            <a:t> </a:t>
          </a:r>
        </a:p>
      </dgm:t>
    </dgm:pt>
    <dgm:pt modelId="{67678ED6-D2D6-48F6-9E49-E634BBE5BD17}" type="sibTrans" cxnId="{DE4099FA-0BFA-4B0C-A759-DEFC11B1A12E}">
      <dgm:prSet/>
      <dgm:spPr/>
      <dgm:t>
        <a:bodyPr/>
        <a:lstStyle/>
        <a:p>
          <a:endParaRPr lang="ru-RU"/>
        </a:p>
      </dgm:t>
    </dgm:pt>
    <dgm:pt modelId="{F0181AAE-7558-4D43-9C30-4FCFC9951EAB}" type="parTrans" cxnId="{DE4099FA-0BFA-4B0C-A759-DEFC11B1A12E}">
      <dgm:prSet/>
      <dgm:spPr/>
      <dgm:t>
        <a:bodyPr/>
        <a:lstStyle/>
        <a:p>
          <a:endParaRPr lang="ru-RU"/>
        </a:p>
      </dgm:t>
    </dgm:pt>
    <dgm:pt modelId="{0AB756D9-C140-4808-A1CF-B5FCCAA05948}" type="pres">
      <dgm:prSet presAssocID="{70B40B19-58A1-4908-BA55-5653299C64F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1EB627-0F48-41BD-BF08-591445924369}" type="pres">
      <dgm:prSet presAssocID="{70B40B19-58A1-4908-BA55-5653299C64F3}" presName="pyramid" presStyleLbl="node1" presStyleIdx="0" presStyleCnt="1" custLinFactNeighborX="-26248" custLinFactNeighborY="27701"/>
      <dgm:spPr/>
    </dgm:pt>
    <dgm:pt modelId="{364A3989-A28F-4EE0-A9C8-B315B49BAF5D}" type="pres">
      <dgm:prSet presAssocID="{70B40B19-58A1-4908-BA55-5653299C64F3}" presName="theList" presStyleCnt="0"/>
      <dgm:spPr/>
    </dgm:pt>
    <dgm:pt modelId="{F712A7CE-C9E5-479F-B85F-B04AF267EAD7}" type="pres">
      <dgm:prSet presAssocID="{84391739-8DE7-474A-8FF0-329B1BC0AB77}" presName="aNode" presStyleLbl="fgAcc1" presStyleIdx="0" presStyleCnt="3" custAng="0" custScaleX="208407" custScaleY="573347" custLinFactNeighborX="-5446" custLinFactNeighborY="-8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D7405-58DD-4A2C-BDE7-96A576EE17CC}" type="pres">
      <dgm:prSet presAssocID="{84391739-8DE7-474A-8FF0-329B1BC0AB77}" presName="aSpace" presStyleCnt="0"/>
      <dgm:spPr/>
    </dgm:pt>
    <dgm:pt modelId="{B13C7D9D-253B-4EAE-8CC8-B2C8F32AA3F8}" type="pres">
      <dgm:prSet presAssocID="{7D4D9F7F-C5FF-46A8-AFB6-C22B615A9EBE}" presName="aNode" presStyleLbl="fgAcc1" presStyleIdx="1" presStyleCnt="3" custScaleX="208424" custScaleY="398637" custLinFactY="36539" custLinFactNeighborX="-90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91BB-478A-48EF-BD70-FEC42E3C50DE}" type="pres">
      <dgm:prSet presAssocID="{7D4D9F7F-C5FF-46A8-AFB6-C22B615A9EBE}" presName="aSpace" presStyleCnt="0"/>
      <dgm:spPr/>
    </dgm:pt>
    <dgm:pt modelId="{10ED4417-262C-47F4-8B04-F1046C9C2959}" type="pres">
      <dgm:prSet presAssocID="{392D0B3E-0432-4C70-8E93-23BF560A49F7}" presName="aNode" presStyleLbl="fgAcc1" presStyleIdx="2" presStyleCnt="3" custScaleX="208858" custScaleY="1052895" custLinFactY="151975" custLinFactNeighborX="-905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D1A3B-0F6A-4B97-9E0D-70E4CF60C3F3}" type="pres">
      <dgm:prSet presAssocID="{392D0B3E-0432-4C70-8E93-23BF560A49F7}" presName="aSpace" presStyleCnt="0"/>
      <dgm:spPr/>
    </dgm:pt>
  </dgm:ptLst>
  <dgm:cxnLst>
    <dgm:cxn modelId="{E723FD42-5C7D-46C6-8C8C-E319EAC5C17F}" type="presOf" srcId="{7D4D9F7F-C5FF-46A8-AFB6-C22B615A9EBE}" destId="{B13C7D9D-253B-4EAE-8CC8-B2C8F32AA3F8}" srcOrd="0" destOrd="0" presId="urn:microsoft.com/office/officeart/2005/8/layout/pyramid2"/>
    <dgm:cxn modelId="{C3E72B58-9E79-42C7-8EBD-7034458C8D09}" type="presOf" srcId="{84391739-8DE7-474A-8FF0-329B1BC0AB77}" destId="{F712A7CE-C9E5-479F-B85F-B04AF267EAD7}" srcOrd="0" destOrd="0" presId="urn:microsoft.com/office/officeart/2005/8/layout/pyramid2"/>
    <dgm:cxn modelId="{8882F513-878F-483B-8532-8868F4715A76}" type="presOf" srcId="{70B40B19-58A1-4908-BA55-5653299C64F3}" destId="{0AB756D9-C140-4808-A1CF-B5FCCAA05948}" srcOrd="0" destOrd="0" presId="urn:microsoft.com/office/officeart/2005/8/layout/pyramid2"/>
    <dgm:cxn modelId="{2D216523-1482-4630-A11F-674FDC96E3BD}" srcId="{70B40B19-58A1-4908-BA55-5653299C64F3}" destId="{84391739-8DE7-474A-8FF0-329B1BC0AB77}" srcOrd="0" destOrd="0" parTransId="{39EF2423-04EA-421E-985C-2562FD933300}" sibTransId="{56672F09-B305-4571-81C0-B685770CA351}"/>
    <dgm:cxn modelId="{51D57E13-DAFA-49BE-9BFB-3946B1970AF8}" type="presOf" srcId="{392D0B3E-0432-4C70-8E93-23BF560A49F7}" destId="{10ED4417-262C-47F4-8B04-F1046C9C2959}" srcOrd="0" destOrd="0" presId="urn:microsoft.com/office/officeart/2005/8/layout/pyramid2"/>
    <dgm:cxn modelId="{DE4099FA-0BFA-4B0C-A759-DEFC11B1A12E}" srcId="{70B40B19-58A1-4908-BA55-5653299C64F3}" destId="{7D4D9F7F-C5FF-46A8-AFB6-C22B615A9EBE}" srcOrd="1" destOrd="0" parTransId="{F0181AAE-7558-4D43-9C30-4FCFC9951EAB}" sibTransId="{67678ED6-D2D6-48F6-9E49-E634BBE5BD17}"/>
    <dgm:cxn modelId="{F0FE9266-E80A-4984-942E-A9E7052F0F89}" srcId="{70B40B19-58A1-4908-BA55-5653299C64F3}" destId="{392D0B3E-0432-4C70-8E93-23BF560A49F7}" srcOrd="2" destOrd="0" parTransId="{5B3793C6-5A41-4F17-838A-98CAF3F45536}" sibTransId="{4BFA0ABB-4D8F-49A4-953F-4F8D9F6DD098}"/>
    <dgm:cxn modelId="{23189100-2A3F-445C-AE3A-C234545BD38C}" type="presParOf" srcId="{0AB756D9-C140-4808-A1CF-B5FCCAA05948}" destId="{6D1EB627-0F48-41BD-BF08-591445924369}" srcOrd="0" destOrd="0" presId="urn:microsoft.com/office/officeart/2005/8/layout/pyramid2"/>
    <dgm:cxn modelId="{787AA9A5-0ADF-43AC-BE7A-189E7D44DF66}" type="presParOf" srcId="{0AB756D9-C140-4808-A1CF-B5FCCAA05948}" destId="{364A3989-A28F-4EE0-A9C8-B315B49BAF5D}" srcOrd="1" destOrd="0" presId="urn:microsoft.com/office/officeart/2005/8/layout/pyramid2"/>
    <dgm:cxn modelId="{C58E12EA-9745-443D-BE4A-5048AFE787D4}" type="presParOf" srcId="{364A3989-A28F-4EE0-A9C8-B315B49BAF5D}" destId="{F712A7CE-C9E5-479F-B85F-B04AF267EAD7}" srcOrd="0" destOrd="0" presId="urn:microsoft.com/office/officeart/2005/8/layout/pyramid2"/>
    <dgm:cxn modelId="{E6E583C9-8D51-47B7-BE7A-20AE18039B70}" type="presParOf" srcId="{364A3989-A28F-4EE0-A9C8-B315B49BAF5D}" destId="{649D7405-58DD-4A2C-BDE7-96A576EE17CC}" srcOrd="1" destOrd="0" presId="urn:microsoft.com/office/officeart/2005/8/layout/pyramid2"/>
    <dgm:cxn modelId="{E79F6290-6759-4F4C-8DB5-9783E30E4C8E}" type="presParOf" srcId="{364A3989-A28F-4EE0-A9C8-B315B49BAF5D}" destId="{B13C7D9D-253B-4EAE-8CC8-B2C8F32AA3F8}" srcOrd="2" destOrd="0" presId="urn:microsoft.com/office/officeart/2005/8/layout/pyramid2"/>
    <dgm:cxn modelId="{689D2612-B4C5-4A96-8919-E84AE95491DA}" type="presParOf" srcId="{364A3989-A28F-4EE0-A9C8-B315B49BAF5D}" destId="{818C91BB-478A-48EF-BD70-FEC42E3C50DE}" srcOrd="3" destOrd="0" presId="urn:microsoft.com/office/officeart/2005/8/layout/pyramid2"/>
    <dgm:cxn modelId="{A4B067E4-DEA3-48A7-8039-0E5AFB2427A0}" type="presParOf" srcId="{364A3989-A28F-4EE0-A9C8-B315B49BAF5D}" destId="{10ED4417-262C-47F4-8B04-F1046C9C2959}" srcOrd="4" destOrd="0" presId="urn:microsoft.com/office/officeart/2005/8/layout/pyramid2"/>
    <dgm:cxn modelId="{856C27FF-5DC9-4A19-ABF7-87A8F9AD1FD0}" type="presParOf" srcId="{364A3989-A28F-4EE0-A9C8-B315B49BAF5D}" destId="{0F8D1A3B-0F6A-4B97-9E0D-70E4CF60C3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28CF8-5EBA-44D3-BCA3-194BA4F9441B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7E4BCA-043B-44DF-8D14-BA8D77B09CB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ED4DF-0395-4544-BD3F-CCBFB104062F}" type="parTrans" cxnId="{1E24BFE8-9AD3-4B75-AE43-D0D7F7A49FC8}">
      <dgm:prSet/>
      <dgm:spPr/>
      <dgm:t>
        <a:bodyPr/>
        <a:lstStyle/>
        <a:p>
          <a:endParaRPr lang="ru-RU"/>
        </a:p>
      </dgm:t>
    </dgm:pt>
    <dgm:pt modelId="{1DB382F6-AE4D-49C3-8E40-927777DD8EFE}" type="sibTrans" cxnId="{1E24BFE8-9AD3-4B75-AE43-D0D7F7A49FC8}">
      <dgm:prSet/>
      <dgm:spPr/>
      <dgm:t>
        <a:bodyPr/>
        <a:lstStyle/>
        <a:p>
          <a:endParaRPr lang="ru-RU"/>
        </a:p>
      </dgm:t>
    </dgm:pt>
    <dgm:pt modelId="{DD03ABE7-9840-45E4-8654-CA393967FA77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руководителя, ответственный за организацию питания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ED489-86B5-494D-AA04-8DFF21A8B789}" type="parTrans" cxnId="{11A26EDB-DCB1-429A-849E-9BABC6596301}">
      <dgm:prSet/>
      <dgm:spPr/>
      <dgm:t>
        <a:bodyPr/>
        <a:lstStyle/>
        <a:p>
          <a:endParaRPr lang="ru-RU"/>
        </a:p>
      </dgm:t>
    </dgm:pt>
    <dgm:pt modelId="{BBE2DFB3-C3FF-4E7F-A7E3-2E9E2F819813}" type="sibTrans" cxnId="{11A26EDB-DCB1-429A-849E-9BABC6596301}">
      <dgm:prSet/>
      <dgm:spPr/>
      <dgm:t>
        <a:bodyPr/>
        <a:lstStyle/>
        <a:p>
          <a:endParaRPr lang="ru-RU"/>
        </a:p>
      </dgm:t>
    </dgm:pt>
    <dgm:pt modelId="{D1172E0E-2859-46D8-AA52-A5EE51826D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работник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037A5-9064-49DA-96DC-4AB66ED0E954}" type="parTrans" cxnId="{FCEE051A-F8AA-4BAE-9CE8-48088C01A9FF}">
      <dgm:prSet/>
      <dgm:spPr/>
      <dgm:t>
        <a:bodyPr/>
        <a:lstStyle/>
        <a:p>
          <a:endParaRPr lang="ru-RU"/>
        </a:p>
      </dgm:t>
    </dgm:pt>
    <dgm:pt modelId="{804016A8-9B7E-4E3F-9B8F-6C7961C42069}" type="sibTrans" cxnId="{FCEE051A-F8AA-4BAE-9CE8-48088C01A9FF}">
      <dgm:prSet/>
      <dgm:spPr/>
      <dgm:t>
        <a:bodyPr/>
        <a:lstStyle/>
        <a:p>
          <a:endParaRPr lang="ru-RU"/>
        </a:p>
      </dgm:t>
    </dgm:pt>
    <dgm:pt modelId="{35AB44C2-2422-4E9B-A911-470F3AAA9DF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Медицинский работник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7CAA0-EA97-4192-A4B3-69752A9E34EB}" type="parTrans" cxnId="{1857D2AC-99EB-42A8-86E8-8F715C41ED93}">
      <dgm:prSet/>
      <dgm:spPr/>
      <dgm:t>
        <a:bodyPr/>
        <a:lstStyle/>
        <a:p>
          <a:endParaRPr lang="ru-RU"/>
        </a:p>
      </dgm:t>
    </dgm:pt>
    <dgm:pt modelId="{05B886BA-5EC4-460E-AE52-9C771D598144}" type="sibTrans" cxnId="{1857D2AC-99EB-42A8-86E8-8F715C41ED93}">
      <dgm:prSet/>
      <dgm:spPr/>
      <dgm:t>
        <a:bodyPr/>
        <a:lstStyle/>
        <a:p>
          <a:endParaRPr lang="ru-RU"/>
        </a:p>
      </dgm:t>
    </dgm:pt>
    <dgm:pt modelId="{63B3635D-97F0-42B1-A202-F32FDC67EF2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родительской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97EC4-EBF5-4562-B02C-789334B866FE}" type="parTrans" cxnId="{7BE06BF0-9C99-4969-B51C-A90C681BB535}">
      <dgm:prSet/>
      <dgm:spPr/>
      <dgm:t>
        <a:bodyPr/>
        <a:lstStyle/>
        <a:p>
          <a:endParaRPr lang="ru-RU"/>
        </a:p>
      </dgm:t>
    </dgm:pt>
    <dgm:pt modelId="{E5D17F1B-B2BD-4CC1-8589-A2C756B28336}" type="sibTrans" cxnId="{7BE06BF0-9C99-4969-B51C-A90C681BB535}">
      <dgm:prSet/>
      <dgm:spPr/>
      <dgm:t>
        <a:bodyPr/>
        <a:lstStyle/>
        <a:p>
          <a:endParaRPr lang="ru-RU"/>
        </a:p>
      </dgm:t>
    </dgm:pt>
    <dgm:pt modelId="{D3AEC707-428B-4316-904F-C0077C77E3B3}" type="pres">
      <dgm:prSet presAssocID="{FE228CF8-5EBA-44D3-BCA3-194BA4F944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F83FD-F650-472F-924C-8D78E44B7CA8}" type="pres">
      <dgm:prSet presAssocID="{FE228CF8-5EBA-44D3-BCA3-194BA4F9441B}" presName="matrix" presStyleCnt="0"/>
      <dgm:spPr/>
    </dgm:pt>
    <dgm:pt modelId="{9E1776EA-FE27-474D-B076-81FCD04BC386}" type="pres">
      <dgm:prSet presAssocID="{FE228CF8-5EBA-44D3-BCA3-194BA4F9441B}" presName="tile1" presStyleLbl="node1" presStyleIdx="0" presStyleCnt="4" custLinFactNeighborY="520"/>
      <dgm:spPr/>
      <dgm:t>
        <a:bodyPr/>
        <a:lstStyle/>
        <a:p>
          <a:endParaRPr lang="ru-RU"/>
        </a:p>
      </dgm:t>
    </dgm:pt>
    <dgm:pt modelId="{40F10BDD-3FC1-4B57-9CB3-6791B84376A3}" type="pres">
      <dgm:prSet presAssocID="{FE228CF8-5EBA-44D3-BCA3-194BA4F944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41554-EA17-4283-A10F-3B1DB0E0C149}" type="pres">
      <dgm:prSet presAssocID="{FE228CF8-5EBA-44D3-BCA3-194BA4F9441B}" presName="tile2" presStyleLbl="node1" presStyleIdx="1" presStyleCnt="4"/>
      <dgm:spPr/>
      <dgm:t>
        <a:bodyPr/>
        <a:lstStyle/>
        <a:p>
          <a:endParaRPr lang="ru-RU"/>
        </a:p>
      </dgm:t>
    </dgm:pt>
    <dgm:pt modelId="{B0330B8A-2C82-444E-9F25-0A4B057185B2}" type="pres">
      <dgm:prSet presAssocID="{FE228CF8-5EBA-44D3-BCA3-194BA4F944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9D31-A691-4C11-8541-1CE1D5ACBF94}" type="pres">
      <dgm:prSet presAssocID="{FE228CF8-5EBA-44D3-BCA3-194BA4F9441B}" presName="tile3" presStyleLbl="node1" presStyleIdx="2" presStyleCnt="4" custScaleX="101676" custLinFactNeighborX="957" custLinFactNeighborY="-238"/>
      <dgm:spPr/>
      <dgm:t>
        <a:bodyPr/>
        <a:lstStyle/>
        <a:p>
          <a:endParaRPr lang="ru-RU"/>
        </a:p>
      </dgm:t>
    </dgm:pt>
    <dgm:pt modelId="{1F0B8B06-5047-47C5-931A-0F485962B0F8}" type="pres">
      <dgm:prSet presAssocID="{FE228CF8-5EBA-44D3-BCA3-194BA4F944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0319E-3DFA-4F6B-B64C-BDC44F531AEF}" type="pres">
      <dgm:prSet presAssocID="{FE228CF8-5EBA-44D3-BCA3-194BA4F9441B}" presName="tile4" presStyleLbl="node1" presStyleIdx="3" presStyleCnt="4"/>
      <dgm:spPr/>
      <dgm:t>
        <a:bodyPr/>
        <a:lstStyle/>
        <a:p>
          <a:endParaRPr lang="ru-RU"/>
        </a:p>
      </dgm:t>
    </dgm:pt>
    <dgm:pt modelId="{6C3BCFD9-8F92-484D-AE0D-DEDFFDF5D4DE}" type="pres">
      <dgm:prSet presAssocID="{FE228CF8-5EBA-44D3-BCA3-194BA4F944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F66C0-FCAC-4537-B4E0-E8070F8C9DEE}" type="pres">
      <dgm:prSet presAssocID="{FE228CF8-5EBA-44D3-BCA3-194BA4F9441B}" presName="centerTile" presStyleLbl="fgShp" presStyleIdx="0" presStyleCnt="1" custScaleX="155863" custScaleY="130481" custLinFactNeighborX="-1120" custLinFactNeighborY="43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F5C5A-4D01-4D56-B52B-E22FB5605C71}" type="presOf" srcId="{347E4BCA-043B-44DF-8D14-BA8D77B09CBE}" destId="{EB7F66C0-FCAC-4537-B4E0-E8070F8C9DEE}" srcOrd="0" destOrd="0" presId="urn:microsoft.com/office/officeart/2005/8/layout/matrix1"/>
    <dgm:cxn modelId="{3F480FF7-B7C1-4F29-B106-734B7801966D}" type="presOf" srcId="{35AB44C2-2422-4E9B-A911-470F3AAA9DFB}" destId="{1F0B8B06-5047-47C5-931A-0F485962B0F8}" srcOrd="1" destOrd="0" presId="urn:microsoft.com/office/officeart/2005/8/layout/matrix1"/>
    <dgm:cxn modelId="{BCA63EF3-0918-4F36-A467-E79F0B130590}" type="presOf" srcId="{D1172E0E-2859-46D8-AA52-A5EE51826D10}" destId="{FF341554-EA17-4283-A10F-3B1DB0E0C149}" srcOrd="0" destOrd="0" presId="urn:microsoft.com/office/officeart/2005/8/layout/matrix1"/>
    <dgm:cxn modelId="{1E24BFE8-9AD3-4B75-AE43-D0D7F7A49FC8}" srcId="{FE228CF8-5EBA-44D3-BCA3-194BA4F9441B}" destId="{347E4BCA-043B-44DF-8D14-BA8D77B09CBE}" srcOrd="0" destOrd="0" parTransId="{B20ED4DF-0395-4544-BD3F-CCBFB104062F}" sibTransId="{1DB382F6-AE4D-49C3-8E40-927777DD8EFE}"/>
    <dgm:cxn modelId="{35B2355E-562D-4C4C-BDD6-EC9F69D7CF06}" type="presOf" srcId="{D1172E0E-2859-46D8-AA52-A5EE51826D10}" destId="{B0330B8A-2C82-444E-9F25-0A4B057185B2}" srcOrd="1" destOrd="0" presId="urn:microsoft.com/office/officeart/2005/8/layout/matrix1"/>
    <dgm:cxn modelId="{58CEBA62-8260-4484-A9F5-26BF8E043BBD}" type="presOf" srcId="{63B3635D-97F0-42B1-A202-F32FDC67EF2E}" destId="{CD80319E-3DFA-4F6B-B64C-BDC44F531AEF}" srcOrd="0" destOrd="0" presId="urn:microsoft.com/office/officeart/2005/8/layout/matrix1"/>
    <dgm:cxn modelId="{E6752B68-A72C-4C9D-A4BB-17DF40E0AB4E}" type="presOf" srcId="{FE228CF8-5EBA-44D3-BCA3-194BA4F9441B}" destId="{D3AEC707-428B-4316-904F-C0077C77E3B3}" srcOrd="0" destOrd="0" presId="urn:microsoft.com/office/officeart/2005/8/layout/matrix1"/>
    <dgm:cxn modelId="{1B0D5FA2-3060-4480-AD89-D34F17AF9A8D}" type="presOf" srcId="{35AB44C2-2422-4E9B-A911-470F3AAA9DFB}" destId="{0ECE9D31-A691-4C11-8541-1CE1D5ACBF94}" srcOrd="0" destOrd="0" presId="urn:microsoft.com/office/officeart/2005/8/layout/matrix1"/>
    <dgm:cxn modelId="{7BE06BF0-9C99-4969-B51C-A90C681BB535}" srcId="{347E4BCA-043B-44DF-8D14-BA8D77B09CBE}" destId="{63B3635D-97F0-42B1-A202-F32FDC67EF2E}" srcOrd="3" destOrd="0" parTransId="{5F497EC4-EBF5-4562-B02C-789334B866FE}" sibTransId="{E5D17F1B-B2BD-4CC1-8589-A2C756B28336}"/>
    <dgm:cxn modelId="{FCEE051A-F8AA-4BAE-9CE8-48088C01A9FF}" srcId="{347E4BCA-043B-44DF-8D14-BA8D77B09CBE}" destId="{D1172E0E-2859-46D8-AA52-A5EE51826D10}" srcOrd="1" destOrd="0" parTransId="{8D0037A5-9064-49DA-96DC-4AB66ED0E954}" sibTransId="{804016A8-9B7E-4E3F-9B8F-6C7961C42069}"/>
    <dgm:cxn modelId="{2DB3E78A-5C56-4FFE-9F48-565525646A26}" type="presOf" srcId="{63B3635D-97F0-42B1-A202-F32FDC67EF2E}" destId="{6C3BCFD9-8F92-484D-AE0D-DEDFFDF5D4DE}" srcOrd="1" destOrd="0" presId="urn:microsoft.com/office/officeart/2005/8/layout/matrix1"/>
    <dgm:cxn modelId="{62F1250D-92F7-4734-8AF6-67FAFAAD3FEB}" type="presOf" srcId="{DD03ABE7-9840-45E4-8654-CA393967FA77}" destId="{9E1776EA-FE27-474D-B076-81FCD04BC386}" srcOrd="0" destOrd="0" presId="urn:microsoft.com/office/officeart/2005/8/layout/matrix1"/>
    <dgm:cxn modelId="{384FCB10-8D44-4711-971B-13DBDCC86ED6}" type="presOf" srcId="{DD03ABE7-9840-45E4-8654-CA393967FA77}" destId="{40F10BDD-3FC1-4B57-9CB3-6791B84376A3}" srcOrd="1" destOrd="0" presId="urn:microsoft.com/office/officeart/2005/8/layout/matrix1"/>
    <dgm:cxn modelId="{1857D2AC-99EB-42A8-86E8-8F715C41ED93}" srcId="{347E4BCA-043B-44DF-8D14-BA8D77B09CBE}" destId="{35AB44C2-2422-4E9B-A911-470F3AAA9DFB}" srcOrd="2" destOrd="0" parTransId="{EFA7CAA0-EA97-4192-A4B3-69752A9E34EB}" sibTransId="{05B886BA-5EC4-460E-AE52-9C771D598144}"/>
    <dgm:cxn modelId="{11A26EDB-DCB1-429A-849E-9BABC6596301}" srcId="{347E4BCA-043B-44DF-8D14-BA8D77B09CBE}" destId="{DD03ABE7-9840-45E4-8654-CA393967FA77}" srcOrd="0" destOrd="0" parTransId="{CA8ED489-86B5-494D-AA04-8DFF21A8B789}" sibTransId="{BBE2DFB3-C3FF-4E7F-A7E3-2E9E2F819813}"/>
    <dgm:cxn modelId="{2CFED800-7AA3-4FAB-8C86-6C7BE54990DA}" type="presParOf" srcId="{D3AEC707-428B-4316-904F-C0077C77E3B3}" destId="{0E1F83FD-F650-472F-924C-8D78E44B7CA8}" srcOrd="0" destOrd="0" presId="urn:microsoft.com/office/officeart/2005/8/layout/matrix1"/>
    <dgm:cxn modelId="{1A7D32E9-65E0-4E79-A219-B84C2671DAE3}" type="presParOf" srcId="{0E1F83FD-F650-472F-924C-8D78E44B7CA8}" destId="{9E1776EA-FE27-474D-B076-81FCD04BC386}" srcOrd="0" destOrd="0" presId="urn:microsoft.com/office/officeart/2005/8/layout/matrix1"/>
    <dgm:cxn modelId="{E5244948-C6A6-4E6A-98F9-F98B56CF8760}" type="presParOf" srcId="{0E1F83FD-F650-472F-924C-8D78E44B7CA8}" destId="{40F10BDD-3FC1-4B57-9CB3-6791B84376A3}" srcOrd="1" destOrd="0" presId="urn:microsoft.com/office/officeart/2005/8/layout/matrix1"/>
    <dgm:cxn modelId="{B224311B-0F21-4D2C-ACC3-5EA291EDF748}" type="presParOf" srcId="{0E1F83FD-F650-472F-924C-8D78E44B7CA8}" destId="{FF341554-EA17-4283-A10F-3B1DB0E0C149}" srcOrd="2" destOrd="0" presId="urn:microsoft.com/office/officeart/2005/8/layout/matrix1"/>
    <dgm:cxn modelId="{44A1A80F-18A7-4CE0-8A4A-02DC0E96477C}" type="presParOf" srcId="{0E1F83FD-F650-472F-924C-8D78E44B7CA8}" destId="{B0330B8A-2C82-444E-9F25-0A4B057185B2}" srcOrd="3" destOrd="0" presId="urn:microsoft.com/office/officeart/2005/8/layout/matrix1"/>
    <dgm:cxn modelId="{32CAE94E-60FF-4FF1-B03B-24ADDB8850C2}" type="presParOf" srcId="{0E1F83FD-F650-472F-924C-8D78E44B7CA8}" destId="{0ECE9D31-A691-4C11-8541-1CE1D5ACBF94}" srcOrd="4" destOrd="0" presId="urn:microsoft.com/office/officeart/2005/8/layout/matrix1"/>
    <dgm:cxn modelId="{1FBEE7BC-4F21-4E49-B4E1-065650DA6AEF}" type="presParOf" srcId="{0E1F83FD-F650-472F-924C-8D78E44B7CA8}" destId="{1F0B8B06-5047-47C5-931A-0F485962B0F8}" srcOrd="5" destOrd="0" presId="urn:microsoft.com/office/officeart/2005/8/layout/matrix1"/>
    <dgm:cxn modelId="{A2082918-D2BC-488B-B1C9-639DC0B9480A}" type="presParOf" srcId="{0E1F83FD-F650-472F-924C-8D78E44B7CA8}" destId="{CD80319E-3DFA-4F6B-B64C-BDC44F531AEF}" srcOrd="6" destOrd="0" presId="urn:microsoft.com/office/officeart/2005/8/layout/matrix1"/>
    <dgm:cxn modelId="{F600E109-74B6-4040-B09B-17510FE13D76}" type="presParOf" srcId="{0E1F83FD-F650-472F-924C-8D78E44B7CA8}" destId="{6C3BCFD9-8F92-484D-AE0D-DEDFFDF5D4DE}" srcOrd="7" destOrd="0" presId="urn:microsoft.com/office/officeart/2005/8/layout/matrix1"/>
    <dgm:cxn modelId="{B6DBF9AD-8718-4358-A1F3-1A7DADAC792A}" type="presParOf" srcId="{D3AEC707-428B-4316-904F-C0077C77E3B3}" destId="{EB7F66C0-FCAC-4537-B4E0-E8070F8C9D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0AFC6-5CED-44F4-92AE-C1F551309B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9E723-DA51-45CF-8583-410292A6758F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Диетическое меню</a:t>
          </a:r>
          <a:endParaRPr lang="ru-RU" dirty="0">
            <a:cs typeface="Aharoni" panose="02010803020104030203" pitchFamily="2" charset="-79"/>
          </a:endParaRPr>
        </a:p>
      </dgm:t>
    </dgm:pt>
    <dgm:pt modelId="{AB231146-B87B-4E44-BF70-5596FFC8E2FF}" type="parTrans" cxnId="{DE7D9E08-9D9B-428C-BFD6-432F193BE6D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7012437D-48FE-48C3-82EC-58A196A314C4}" type="sibTrans" cxnId="{DE7D9E08-9D9B-428C-BFD6-432F193BE6D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BAFAED59-F57C-4D5A-B0DB-2CBC97E22BDB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Выбор по меню</a:t>
          </a:r>
          <a:endParaRPr lang="ru-RU" dirty="0">
            <a:cs typeface="Aharoni" panose="02010803020104030203" pitchFamily="2" charset="-79"/>
          </a:endParaRPr>
        </a:p>
      </dgm:t>
    </dgm:pt>
    <dgm:pt modelId="{5D09553F-2BCB-4C9E-AF15-558AF8E4CAC0}" type="parTrans" cxnId="{2F91D2DB-EAE6-4D6C-A740-0D92EDD2FA7B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E5D33633-2582-467A-83BE-842E403C9343}" type="sibTrans" cxnId="{2F91D2DB-EAE6-4D6C-A740-0D92EDD2FA7B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115D27BB-C86F-4719-B90D-F4FC740AABAB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Программное обеспечение</a:t>
          </a:r>
          <a:endParaRPr lang="ru-RU" dirty="0">
            <a:cs typeface="Aharoni" panose="02010803020104030203" pitchFamily="2" charset="-79"/>
          </a:endParaRPr>
        </a:p>
      </dgm:t>
    </dgm:pt>
    <dgm:pt modelId="{0915AC61-5256-4E76-9548-2D7397831AB8}" type="parTrans" cxnId="{456017B2-0E2A-41C0-BD9E-4FB4998698B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699B457B-648C-4E02-AA84-85E3BD48D1C4}" type="sibTrans" cxnId="{456017B2-0E2A-41C0-BD9E-4FB4998698B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4B386059-C150-46C0-AC4B-52EA33DCC149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Паспортизация пищеблоков</a:t>
          </a:r>
          <a:endParaRPr lang="ru-RU" dirty="0">
            <a:cs typeface="Aharoni" panose="02010803020104030203" pitchFamily="2" charset="-79"/>
          </a:endParaRPr>
        </a:p>
      </dgm:t>
    </dgm:pt>
    <dgm:pt modelId="{4EDD4958-892C-4A61-B827-8ED3FC8FC3FF}" type="parTrans" cxnId="{9783F090-4F59-47E5-A499-0ACFA993DF71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38AA3F6A-E7C5-4161-8BA4-A43B3F6580B5}" type="sibTrans" cxnId="{9783F090-4F59-47E5-A499-0ACFA993DF71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ECCA819E-685C-49F1-8EB4-24049FB17EED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Обновление инфраструктуры</a:t>
          </a:r>
          <a:endParaRPr lang="ru-RU" dirty="0">
            <a:cs typeface="Aharoni" panose="02010803020104030203" pitchFamily="2" charset="-79"/>
          </a:endParaRPr>
        </a:p>
      </dgm:t>
    </dgm:pt>
    <dgm:pt modelId="{AFF0DD80-C466-4047-8EEC-BEF3693E21A6}" type="parTrans" cxnId="{5154F9CB-F76C-4432-96B5-D1E3254E8704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3F56B017-23C4-4DF4-A90B-A5E47B222588}" type="sibTrans" cxnId="{5154F9CB-F76C-4432-96B5-D1E3254E8704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9E558013-BDDF-4D61-86CA-D8987A62BF67}" type="pres">
      <dgm:prSet presAssocID="{9A20AFC6-5CED-44F4-92AE-C1F551309B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08FD0-6F7B-469B-92CE-A71D3D16850F}" type="pres">
      <dgm:prSet presAssocID="{5F69E723-DA51-45CF-8583-410292A675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C31D4-0FA8-40E4-A8B2-F9D15BF641CF}" type="pres">
      <dgm:prSet presAssocID="{7012437D-48FE-48C3-82EC-58A196A314C4}" presName="sibTrans" presStyleCnt="0"/>
      <dgm:spPr/>
    </dgm:pt>
    <dgm:pt modelId="{4A1BFCD9-7AA9-46E6-BAEE-0C1BD4FDAA92}" type="pres">
      <dgm:prSet presAssocID="{BAFAED59-F57C-4D5A-B0DB-2CBC97E22B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95A94-893B-4408-B0BC-AE3D7535184F}" type="pres">
      <dgm:prSet presAssocID="{E5D33633-2582-467A-83BE-842E403C9343}" presName="sibTrans" presStyleCnt="0"/>
      <dgm:spPr/>
    </dgm:pt>
    <dgm:pt modelId="{4A819FA3-4F20-4517-AB46-24278E010A70}" type="pres">
      <dgm:prSet presAssocID="{115D27BB-C86F-4719-B90D-F4FC740AAB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8E3F8-2A9B-4C98-BDCE-620413EB48C0}" type="pres">
      <dgm:prSet presAssocID="{699B457B-648C-4E02-AA84-85E3BD48D1C4}" presName="sibTrans" presStyleCnt="0"/>
      <dgm:spPr/>
    </dgm:pt>
    <dgm:pt modelId="{ED081E34-5B02-425A-84BE-066CFA0AAD67}" type="pres">
      <dgm:prSet presAssocID="{4B386059-C150-46C0-AC4B-52EA33DCC1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2C97-68FF-4C87-8932-AAAC101138C8}" type="pres">
      <dgm:prSet presAssocID="{38AA3F6A-E7C5-4161-8BA4-A43B3F6580B5}" presName="sibTrans" presStyleCnt="0"/>
      <dgm:spPr/>
    </dgm:pt>
    <dgm:pt modelId="{754C652A-87DB-48FB-BD10-7A590624BEDF}" type="pres">
      <dgm:prSet presAssocID="{ECCA819E-685C-49F1-8EB4-24049FB17E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2D32F-34CB-4CAF-B985-785E53DEB8DC}" type="presOf" srcId="{9A20AFC6-5CED-44F4-92AE-C1F551309BD0}" destId="{9E558013-BDDF-4D61-86CA-D8987A62BF67}" srcOrd="0" destOrd="0" presId="urn:microsoft.com/office/officeart/2005/8/layout/default"/>
    <dgm:cxn modelId="{2F91D2DB-EAE6-4D6C-A740-0D92EDD2FA7B}" srcId="{9A20AFC6-5CED-44F4-92AE-C1F551309BD0}" destId="{BAFAED59-F57C-4D5A-B0DB-2CBC97E22BDB}" srcOrd="1" destOrd="0" parTransId="{5D09553F-2BCB-4C9E-AF15-558AF8E4CAC0}" sibTransId="{E5D33633-2582-467A-83BE-842E403C9343}"/>
    <dgm:cxn modelId="{A77DFB36-7F4E-47B8-8EB5-9ACAC182C5BA}" type="presOf" srcId="{115D27BB-C86F-4719-B90D-F4FC740AABAB}" destId="{4A819FA3-4F20-4517-AB46-24278E010A70}" srcOrd="0" destOrd="0" presId="urn:microsoft.com/office/officeart/2005/8/layout/default"/>
    <dgm:cxn modelId="{456017B2-0E2A-41C0-BD9E-4FB4998698B2}" srcId="{9A20AFC6-5CED-44F4-92AE-C1F551309BD0}" destId="{115D27BB-C86F-4719-B90D-F4FC740AABAB}" srcOrd="2" destOrd="0" parTransId="{0915AC61-5256-4E76-9548-2D7397831AB8}" sibTransId="{699B457B-648C-4E02-AA84-85E3BD48D1C4}"/>
    <dgm:cxn modelId="{DE7D9E08-9D9B-428C-BFD6-432F193BE6D2}" srcId="{9A20AFC6-5CED-44F4-92AE-C1F551309BD0}" destId="{5F69E723-DA51-45CF-8583-410292A6758F}" srcOrd="0" destOrd="0" parTransId="{AB231146-B87B-4E44-BF70-5596FFC8E2FF}" sibTransId="{7012437D-48FE-48C3-82EC-58A196A314C4}"/>
    <dgm:cxn modelId="{743B7142-2DD0-48AD-9692-C3BF68B3A0E1}" type="presOf" srcId="{BAFAED59-F57C-4D5A-B0DB-2CBC97E22BDB}" destId="{4A1BFCD9-7AA9-46E6-BAEE-0C1BD4FDAA92}" srcOrd="0" destOrd="0" presId="urn:microsoft.com/office/officeart/2005/8/layout/default"/>
    <dgm:cxn modelId="{9783F090-4F59-47E5-A499-0ACFA993DF71}" srcId="{9A20AFC6-5CED-44F4-92AE-C1F551309BD0}" destId="{4B386059-C150-46C0-AC4B-52EA33DCC149}" srcOrd="3" destOrd="0" parTransId="{4EDD4958-892C-4A61-B827-8ED3FC8FC3FF}" sibTransId="{38AA3F6A-E7C5-4161-8BA4-A43B3F6580B5}"/>
    <dgm:cxn modelId="{646E0858-921B-4AD5-9C9B-80C655FE21F9}" type="presOf" srcId="{4B386059-C150-46C0-AC4B-52EA33DCC149}" destId="{ED081E34-5B02-425A-84BE-066CFA0AAD67}" srcOrd="0" destOrd="0" presId="urn:microsoft.com/office/officeart/2005/8/layout/default"/>
    <dgm:cxn modelId="{55B98B6A-13DD-4DD4-8CE9-8232687FEE12}" type="presOf" srcId="{5F69E723-DA51-45CF-8583-410292A6758F}" destId="{43A08FD0-6F7B-469B-92CE-A71D3D16850F}" srcOrd="0" destOrd="0" presId="urn:microsoft.com/office/officeart/2005/8/layout/default"/>
    <dgm:cxn modelId="{5154F9CB-F76C-4432-96B5-D1E3254E8704}" srcId="{9A20AFC6-5CED-44F4-92AE-C1F551309BD0}" destId="{ECCA819E-685C-49F1-8EB4-24049FB17EED}" srcOrd="4" destOrd="0" parTransId="{AFF0DD80-C466-4047-8EEC-BEF3693E21A6}" sibTransId="{3F56B017-23C4-4DF4-A90B-A5E47B222588}"/>
    <dgm:cxn modelId="{73B20B8E-CC37-4FCA-9884-7CCCD82104AA}" type="presOf" srcId="{ECCA819E-685C-49F1-8EB4-24049FB17EED}" destId="{754C652A-87DB-48FB-BD10-7A590624BEDF}" srcOrd="0" destOrd="0" presId="urn:microsoft.com/office/officeart/2005/8/layout/default"/>
    <dgm:cxn modelId="{FC3614A1-941F-458F-91A9-2DECC81B5D45}" type="presParOf" srcId="{9E558013-BDDF-4D61-86CA-D8987A62BF67}" destId="{43A08FD0-6F7B-469B-92CE-A71D3D16850F}" srcOrd="0" destOrd="0" presId="urn:microsoft.com/office/officeart/2005/8/layout/default"/>
    <dgm:cxn modelId="{8C888269-0BF1-4598-9585-92F163CA8DF2}" type="presParOf" srcId="{9E558013-BDDF-4D61-86CA-D8987A62BF67}" destId="{DADC31D4-0FA8-40E4-A8B2-F9D15BF641CF}" srcOrd="1" destOrd="0" presId="urn:microsoft.com/office/officeart/2005/8/layout/default"/>
    <dgm:cxn modelId="{E29D2D9C-7886-423F-A5BA-9B6C3C6198CB}" type="presParOf" srcId="{9E558013-BDDF-4D61-86CA-D8987A62BF67}" destId="{4A1BFCD9-7AA9-46E6-BAEE-0C1BD4FDAA92}" srcOrd="2" destOrd="0" presId="urn:microsoft.com/office/officeart/2005/8/layout/default"/>
    <dgm:cxn modelId="{F5ECCFAA-4E14-42F2-938B-5BEAAFA2332E}" type="presParOf" srcId="{9E558013-BDDF-4D61-86CA-D8987A62BF67}" destId="{79C95A94-893B-4408-B0BC-AE3D7535184F}" srcOrd="3" destOrd="0" presId="urn:microsoft.com/office/officeart/2005/8/layout/default"/>
    <dgm:cxn modelId="{EE4C8AA0-069E-4BFF-9970-4821935FDD3A}" type="presParOf" srcId="{9E558013-BDDF-4D61-86CA-D8987A62BF67}" destId="{4A819FA3-4F20-4517-AB46-24278E010A70}" srcOrd="4" destOrd="0" presId="urn:microsoft.com/office/officeart/2005/8/layout/default"/>
    <dgm:cxn modelId="{620B12BA-7F59-48C6-8A61-737559F0C13B}" type="presParOf" srcId="{9E558013-BDDF-4D61-86CA-D8987A62BF67}" destId="{A328E3F8-2A9B-4C98-BDCE-620413EB48C0}" srcOrd="5" destOrd="0" presId="urn:microsoft.com/office/officeart/2005/8/layout/default"/>
    <dgm:cxn modelId="{BA3E59A8-0CCD-4815-A27D-B74353D75CE9}" type="presParOf" srcId="{9E558013-BDDF-4D61-86CA-D8987A62BF67}" destId="{ED081E34-5B02-425A-84BE-066CFA0AAD67}" srcOrd="6" destOrd="0" presId="urn:microsoft.com/office/officeart/2005/8/layout/default"/>
    <dgm:cxn modelId="{7760DEF0-B426-434D-846A-37A8DEA0373C}" type="presParOf" srcId="{9E558013-BDDF-4D61-86CA-D8987A62BF67}" destId="{E74F2C97-68FF-4C87-8932-AAAC101138C8}" srcOrd="7" destOrd="0" presId="urn:microsoft.com/office/officeart/2005/8/layout/default"/>
    <dgm:cxn modelId="{730CAF2A-CF18-43C9-BB29-C91BAEF6A624}" type="presParOf" srcId="{9E558013-BDDF-4D61-86CA-D8987A62BF67}" destId="{754C652A-87DB-48FB-BD10-7A590624BE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B627-0F48-41BD-BF08-591445924369}">
      <dsp:nvSpPr>
        <dsp:cNvPr id="0" name=""/>
        <dsp:cNvSpPr/>
      </dsp:nvSpPr>
      <dsp:spPr>
        <a:xfrm>
          <a:off x="-332111" y="0"/>
          <a:ext cx="4542946" cy="45429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2A7CE-C9E5-479F-B85F-B04AF267EAD7}">
      <dsp:nvSpPr>
        <dsp:cNvPr id="0" name=""/>
        <dsp:cNvSpPr/>
      </dsp:nvSpPr>
      <dsp:spPr>
        <a:xfrm>
          <a:off x="177962" y="436999"/>
          <a:ext cx="6154081" cy="100982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ФЕДЕРАЛЬНЫЕ НПА</a:t>
          </a:r>
        </a:p>
        <a:p>
          <a:pPr marL="0" marR="0" lvl="0" indent="0" algn="ctr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«Об образовании в РФ» от 29.12.2012 № 273–ФЗ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СанПиН </a:t>
          </a:r>
          <a:r>
            <a:rPr lang="ru-RU" sz="1400" b="1" kern="1200" dirty="0" smtClean="0"/>
            <a:t>2.4.3648-20, 2.3/2.4.3590-20, 1.2.3685-21</a:t>
          </a:r>
          <a:r>
            <a:rPr lang="ru-RU" sz="1400" kern="1200" dirty="0" smtClean="0"/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kern="1200" dirty="0" smtClean="0"/>
            <a:t>«О качестве и безопасности пищевых продуктов» от 02.01.2000 № 29-ФЗ 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227257" y="486294"/>
        <a:ext cx="6055491" cy="911233"/>
      </dsp:txXfrm>
    </dsp:sp>
    <dsp:sp modelId="{B13C7D9D-253B-4EAE-8CC8-B2C8F32AA3F8}">
      <dsp:nvSpPr>
        <dsp:cNvPr id="0" name=""/>
        <dsp:cNvSpPr/>
      </dsp:nvSpPr>
      <dsp:spPr>
        <a:xfrm>
          <a:off x="70077" y="1573472"/>
          <a:ext cx="6154583" cy="70211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ОБЛАСТНЫЕ НПА</a:t>
          </a:r>
          <a:endParaRPr lang="ru-RU" sz="2000" b="1" i="0" kern="1200" dirty="0" smtClean="0">
            <a:solidFill>
              <a:schemeClr val="tx2">
                <a:lumMod val="7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</a:rPr>
            <a:t>«Об образовании в РО» от 14.11.2013 № 26-ЗС 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</a:rPr>
            <a:t>Постановление ПРО  от 30.05.2018 № 365</a:t>
          </a:r>
          <a:r>
            <a:rPr lang="ru-RU" sz="1000" b="0" i="0" kern="1200" dirty="0" smtClean="0">
              <a:solidFill>
                <a:schemeClr val="tx2">
                  <a:lumMod val="75000"/>
                </a:schemeClr>
              </a:solidFill>
            </a:rPr>
            <a:t> </a:t>
          </a:r>
        </a:p>
      </dsp:txBody>
      <dsp:txXfrm>
        <a:off x="104351" y="1607746"/>
        <a:ext cx="6086035" cy="633562"/>
      </dsp:txXfrm>
    </dsp:sp>
    <dsp:sp modelId="{10ED4417-262C-47F4-8B04-F1046C9C2959}">
      <dsp:nvSpPr>
        <dsp:cNvPr id="0" name=""/>
        <dsp:cNvSpPr/>
      </dsp:nvSpPr>
      <dsp:spPr>
        <a:xfrm>
          <a:off x="64732" y="2522929"/>
          <a:ext cx="6167399" cy="1854441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МУНИЦИПАЛЬНЫЕ НПА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обеспечения ежедневным бесплатным двухразовым питанием обучающихся с ОВЗ в МБОУ Чертковского района» от 07.06.2019 № 677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о порядке организации питания обучающихся 1-11 классов в МБОУ Чертковского района» от 07.06.2019 № 678</a:t>
          </a:r>
          <a:endParaRPr lang="ru-RU" sz="12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организации питания воспитанников МБОО, реализующих программы дошкольного образования  Чертковского района» от 27.05.2015 № 43</a:t>
          </a:r>
          <a:r>
            <a:rPr lang="ru-RU" sz="1000" b="1" i="0" kern="1200" dirty="0" smtClean="0">
              <a:solidFill>
                <a:schemeClr val="tx2">
                  <a:lumMod val="75000"/>
                </a:schemeClr>
              </a:solidFill>
            </a:rPr>
            <a:t>2 </a:t>
          </a:r>
          <a:endParaRPr lang="ru-RU" sz="10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55258" y="2613455"/>
        <a:ext cx="5986347" cy="1673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76EA-FE27-474D-B076-81FCD04BC386}">
      <dsp:nvSpPr>
        <dsp:cNvPr id="0" name=""/>
        <dsp:cNvSpPr/>
      </dsp:nvSpPr>
      <dsp:spPr>
        <a:xfrm rot="16200000">
          <a:off x="466365" y="-447925"/>
          <a:ext cx="1556838" cy="24688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руководителя, ответственный за организацию питания</a:t>
          </a:r>
          <a:endParaRPr lang="ru-RU" sz="1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344" y="8096"/>
        <a:ext cx="2468880" cy="1167628"/>
      </dsp:txXfrm>
    </dsp:sp>
    <dsp:sp modelId="{FF341554-EA17-4283-A10F-3B1DB0E0C149}">
      <dsp:nvSpPr>
        <dsp:cNvPr id="0" name=""/>
        <dsp:cNvSpPr/>
      </dsp:nvSpPr>
      <dsp:spPr>
        <a:xfrm>
          <a:off x="2479224" y="0"/>
          <a:ext cx="2468880" cy="155683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работник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9224" y="0"/>
        <a:ext cx="2468880" cy="1167628"/>
      </dsp:txXfrm>
    </dsp:sp>
    <dsp:sp modelId="{0ECE9D31-A691-4C11-8541-1CE1D5ACBF94}">
      <dsp:nvSpPr>
        <dsp:cNvPr id="0" name=""/>
        <dsp:cNvSpPr/>
      </dsp:nvSpPr>
      <dsp:spPr>
        <a:xfrm rot="10800000">
          <a:off x="13282" y="1553132"/>
          <a:ext cx="2510258" cy="155683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Медицинский работник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282" y="1942342"/>
        <a:ext cx="2510258" cy="1167628"/>
      </dsp:txXfrm>
    </dsp:sp>
    <dsp:sp modelId="{CD80319E-3DFA-4F6B-B64C-BDC44F531AEF}">
      <dsp:nvSpPr>
        <dsp:cNvPr id="0" name=""/>
        <dsp:cNvSpPr/>
      </dsp:nvSpPr>
      <dsp:spPr>
        <a:xfrm rot="5400000">
          <a:off x="2935245" y="1100817"/>
          <a:ext cx="1556838" cy="24688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родительской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общественности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79224" y="1946047"/>
        <a:ext cx="2468880" cy="1167628"/>
      </dsp:txXfrm>
    </dsp:sp>
    <dsp:sp modelId="{EB7F66C0-FCAC-4537-B4E0-E8070F8C9DEE}">
      <dsp:nvSpPr>
        <dsp:cNvPr id="0" name=""/>
        <dsp:cNvSpPr/>
      </dsp:nvSpPr>
      <dsp:spPr>
        <a:xfrm>
          <a:off x="1297867" y="1082854"/>
          <a:ext cx="2308842" cy="1015688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7449" y="1132436"/>
        <a:ext cx="2209678" cy="916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08FD0-6F7B-469B-92CE-A71D3D16850F}">
      <dsp:nvSpPr>
        <dsp:cNvPr id="0" name=""/>
        <dsp:cNvSpPr/>
      </dsp:nvSpPr>
      <dsp:spPr>
        <a:xfrm>
          <a:off x="0" y="289360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Диетическое меню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0" y="289360"/>
        <a:ext cx="2738673" cy="1643203"/>
      </dsp:txXfrm>
    </dsp:sp>
    <dsp:sp modelId="{4A1BFCD9-7AA9-46E6-BAEE-0C1BD4FDAA92}">
      <dsp:nvSpPr>
        <dsp:cNvPr id="0" name=""/>
        <dsp:cNvSpPr/>
      </dsp:nvSpPr>
      <dsp:spPr>
        <a:xfrm>
          <a:off x="3012540" y="289360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Выбор по меню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3012540" y="289360"/>
        <a:ext cx="2738673" cy="1643203"/>
      </dsp:txXfrm>
    </dsp:sp>
    <dsp:sp modelId="{4A819FA3-4F20-4517-AB46-24278E010A70}">
      <dsp:nvSpPr>
        <dsp:cNvPr id="0" name=""/>
        <dsp:cNvSpPr/>
      </dsp:nvSpPr>
      <dsp:spPr>
        <a:xfrm>
          <a:off x="6025080" y="289360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Программное обеспечение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6025080" y="289360"/>
        <a:ext cx="2738673" cy="1643203"/>
      </dsp:txXfrm>
    </dsp:sp>
    <dsp:sp modelId="{ED081E34-5B02-425A-84BE-066CFA0AAD67}">
      <dsp:nvSpPr>
        <dsp:cNvPr id="0" name=""/>
        <dsp:cNvSpPr/>
      </dsp:nvSpPr>
      <dsp:spPr>
        <a:xfrm>
          <a:off x="1506270" y="2206432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Паспортизация пищеблоков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1506270" y="2206432"/>
        <a:ext cx="2738673" cy="1643203"/>
      </dsp:txXfrm>
    </dsp:sp>
    <dsp:sp modelId="{754C652A-87DB-48FB-BD10-7A590624BEDF}">
      <dsp:nvSpPr>
        <dsp:cNvPr id="0" name=""/>
        <dsp:cNvSpPr/>
      </dsp:nvSpPr>
      <dsp:spPr>
        <a:xfrm>
          <a:off x="4518810" y="2206432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Обновление инфраструктуры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4518810" y="2206432"/>
        <a:ext cx="2738673" cy="164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4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0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1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2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4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8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0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1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9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7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4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5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979" y="737938"/>
            <a:ext cx="10619874" cy="4953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здорового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  питания для  обучающихся  и  воспитанников Чертковского района»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en-US" b="1" i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5" y="2594578"/>
            <a:ext cx="3240060" cy="3240060"/>
          </a:xfrm>
          <a:prstGeom prst="rect">
            <a:avLst/>
          </a:prstGeom>
        </p:spPr>
      </p:pic>
      <p:pic>
        <p:nvPicPr>
          <p:cNvPr id="1026" name="Picture 2" descr="https://sheptuhovkasosh.edusite.ru/images/p90_st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49" y="3512482"/>
            <a:ext cx="3639589" cy="24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учитель.D489C379247D48A\Local Settings\Temp\IMG-20210303-WA00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8192" y="2709217"/>
            <a:ext cx="2700007" cy="31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0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278" y="716407"/>
            <a:ext cx="8181919" cy="525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11" y="1431934"/>
            <a:ext cx="3124234" cy="441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1" y="1344360"/>
            <a:ext cx="2831806" cy="1054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77" y="2692850"/>
            <a:ext cx="3421119" cy="33489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7207" y="2692850"/>
            <a:ext cx="352083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Двухнедельное меню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меню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горячей линии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22" y="1227733"/>
            <a:ext cx="1182356" cy="1182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17" y="1187654"/>
            <a:ext cx="1275000" cy="1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DB2214-4E57-4A5A-B516-1E56C8CFEA4B}"/>
              </a:ext>
            </a:extLst>
          </p:cNvPr>
          <p:cNvSpPr txBox="1">
            <a:spLocks/>
          </p:cNvSpPr>
          <p:nvPr/>
        </p:nvSpPr>
        <p:spPr>
          <a:xfrm>
            <a:off x="612648" y="484716"/>
            <a:ext cx="11067116" cy="9004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Стратегические задачи по организации питания на 2021 год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76876857"/>
              </p:ext>
            </p:extLst>
          </p:nvPr>
        </p:nvGraphicFramePr>
        <p:xfrm>
          <a:off x="1674541" y="2207483"/>
          <a:ext cx="8763754" cy="413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D:\Мои документы\Августовское совещание 2018\Доклад министра\Фото для слайдов\Коллаж в стрелку-2.jpg"/>
          <p:cNvPicPr/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41" y="1283549"/>
            <a:ext cx="8339328" cy="1054724"/>
          </a:xfrm>
          <a:prstGeom prst="downArrow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043861" y="4436197"/>
            <a:ext cx="2467022" cy="1585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8" y="4436197"/>
            <a:ext cx="2319949" cy="15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1F54F-5167-4D3F-8E24-267A794D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2" y="527049"/>
            <a:ext cx="10035112" cy="17365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Законодательство в сфере питания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в образовательных организациях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61FDB3D-0B20-4DC9-AEB2-64507AB9B4E4}"/>
              </a:ext>
            </a:extLst>
          </p:cNvPr>
          <p:cNvSpPr txBox="1">
            <a:spLocks/>
          </p:cNvSpPr>
          <p:nvPr/>
        </p:nvSpPr>
        <p:spPr>
          <a:xfrm>
            <a:off x="1236135" y="1716457"/>
            <a:ext cx="10035112" cy="7641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b="1" dirty="0">
              <a:latin typeface="Times New Roman"/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0" y="1109637"/>
            <a:ext cx="1029029" cy="10290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16222461"/>
              </p:ext>
            </p:extLst>
          </p:nvPr>
        </p:nvGraphicFramePr>
        <p:xfrm>
          <a:off x="1058175" y="1794085"/>
          <a:ext cx="6167406" cy="454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70" y="2480575"/>
            <a:ext cx="3313241" cy="24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16" y="792010"/>
            <a:ext cx="9601196" cy="8195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Обеспечение 100% условий для организации горячего питания во всех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образовательных организациях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59" y="3027398"/>
            <a:ext cx="1826010" cy="1781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13" y="2441207"/>
            <a:ext cx="4116415" cy="3087312"/>
          </a:xfrm>
          <a:prstGeom prst="rect">
            <a:avLst/>
          </a:prstGeom>
          <a:ln w="25400" cmpd="tri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14F638-F1BA-4A86-8A5A-706B86BA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49" y="1860983"/>
            <a:ext cx="9601196" cy="41143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24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школ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ы</a:t>
            </a:r>
          </a:p>
          <a:p>
            <a:pPr>
              <a:buSzPct val="114999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23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детских сада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SzPct val="114999"/>
              <a:buNone/>
            </a:pPr>
            <a:endParaRPr lang="ru-RU" sz="32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indent="0">
              <a:buSzPct val="114999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___________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SzPct val="114999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47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ОУ с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организатороми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питания</a:t>
            </a:r>
          </a:p>
          <a:p>
            <a:pPr>
              <a:buSzPct val="114999"/>
            </a:pPr>
            <a:r>
              <a:rPr lang="ru-RU" sz="3200" b="1" smtClean="0">
                <a:solidFill>
                  <a:srgbClr val="C00000"/>
                </a:solidFill>
                <a:latin typeface="Times New Roman"/>
                <a:cs typeface="Times New Roman"/>
              </a:rPr>
              <a:t>47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пищеблоков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полного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цикла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SzPct val="114999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4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349" y="848578"/>
            <a:ext cx="9601196" cy="8828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Соблюдение требований при организации горячего питания обучающихся начальных классов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4812" y="2529771"/>
            <a:ext cx="3304515" cy="18220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1 смена - горячий завтрак (горячее блюдо + напиток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смена - горячий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обед (два горячих блюда, закуска +напиток)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42961" y="2075779"/>
            <a:ext cx="3802455" cy="907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SzPct val="80000"/>
              <a:buFont typeface="Arial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ПЕРСПЕКТИВНОЕ МЕНЮ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16" y="3582719"/>
            <a:ext cx="3398045" cy="2729322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4703915" y="3096121"/>
            <a:ext cx="3834064" cy="18512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сбалансировано по БЖУ</a:t>
            </a:r>
          </a:p>
          <a:p>
            <a:r>
              <a:rPr lang="ru-RU" dirty="0" smtClean="0"/>
              <a:t>таблица замены блюд</a:t>
            </a:r>
          </a:p>
          <a:p>
            <a:r>
              <a:rPr lang="ru-RU" dirty="0" smtClean="0"/>
              <a:t>24 параметра </a:t>
            </a:r>
          </a:p>
          <a:p>
            <a:pPr marL="0" indent="0">
              <a:buFont typeface="Arial"/>
              <a:buNone/>
            </a:pPr>
            <a:r>
              <a:rPr lang="ru-RU" sz="2000" dirty="0" smtClean="0"/>
              <a:t>(в МР Роспотребнадзора -12)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0" y="4351808"/>
            <a:ext cx="2839537" cy="1746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54" y="2006260"/>
            <a:ext cx="1030313" cy="1030313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9365076" y="1570802"/>
            <a:ext cx="2116110" cy="19012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SzPct val="80000"/>
              <a:buFont typeface="Arial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утверждается школой и организатором питания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4812396" y="5269117"/>
            <a:ext cx="2863583" cy="6819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SzPct val="80000"/>
              <a:buFont typeface="Arial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всем нормам и правилам!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picture containing indoor, window, sitting, room&#10;&#10;Description automatically generated">
            <a:extLst>
              <a:ext uri="{FF2B5EF4-FFF2-40B4-BE49-F238E27FC236}">
                <a16:creationId xmlns:a16="http://schemas.microsoft.com/office/drawing/2014/main" xmlns="" id="{B1E77520-AB87-4914-BFBD-2D0B717B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77" y="2144781"/>
            <a:ext cx="1694985" cy="1684834"/>
          </a:xfrm>
          <a:prstGeom prst="rect">
            <a:avLst/>
          </a:prstGeom>
        </p:spPr>
      </p:pic>
      <p:pic>
        <p:nvPicPr>
          <p:cNvPr id="4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81D0187-2AC1-4777-8E26-A9993D3E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905" y="4244828"/>
            <a:ext cx="2313940" cy="1863757"/>
          </a:xfrm>
          <a:prstGeom prst="rect">
            <a:avLst/>
          </a:prstGeom>
        </p:spPr>
      </p:pic>
      <p:pic>
        <p:nvPicPr>
          <p:cNvPr id="6" name="Picture 5" descr="A picture containing cookware, car, kitchenware, sitting&#10;&#10;Description automatically generated">
            <a:extLst>
              <a:ext uri="{FF2B5EF4-FFF2-40B4-BE49-F238E27FC236}">
                <a16:creationId xmlns:a16="http://schemas.microsoft.com/office/drawing/2014/main" xmlns="" id="{FA27B67A-28D1-4ACE-A544-C8849B962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82" y="4245796"/>
            <a:ext cx="1695446" cy="1794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65" y="2144781"/>
            <a:ext cx="2100047" cy="210004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657423" y="4853166"/>
            <a:ext cx="6513482" cy="1161360"/>
          </a:xfrm>
          <a:prstGeom prst="roundRect">
            <a:avLst>
              <a:gd name="adj" fmla="val 160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Проект «Народный совет» -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147, 5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млн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руб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1200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ед. технологического оборудования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55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муниципалитетов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800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школ</a:t>
            </a:r>
            <a:endParaRPr lang="ru-RU" sz="16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14,5 тыс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 посадочных мест (столы и стулья)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542" y="635206"/>
            <a:ext cx="7389244" cy="40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ПОСТАНОВЛЕНИЕ  от </a:t>
            </a:r>
            <a:r>
              <a:rPr lang="ru-RU" sz="1600" b="1" dirty="0"/>
              <a:t>28 января 2021 г. N 2</a:t>
            </a:r>
            <a:br>
              <a:rPr lang="ru-RU" sz="1600" b="1" dirty="0"/>
            </a:br>
            <a:r>
              <a:rPr lang="ru-RU" sz="1600" b="1" dirty="0"/>
              <a:t> </a:t>
            </a:r>
            <a:br>
              <a:rPr lang="ru-RU" sz="1600" b="1" dirty="0"/>
            </a:br>
            <a:r>
              <a:rPr lang="ru-RU" sz="1600" b="1" dirty="0"/>
              <a:t>ОБ УТВЕРЖДЕНИИ САНИТАРНЫХ ПРАВИЛ И НОРМ</a:t>
            </a:r>
            <a:br>
              <a:rPr lang="ru-RU" sz="1600" b="1" dirty="0"/>
            </a:br>
            <a:r>
              <a:rPr lang="ru-RU" sz="1600" b="1" dirty="0"/>
              <a:t>САНПИН 1.2.3685-21 "ГИГИЕНИЧЕСКИЕ НОРМАТИВЫ И ТРЕБОВАНИЯ</a:t>
            </a:r>
            <a:br>
              <a:rPr lang="ru-RU" sz="1600" b="1" dirty="0"/>
            </a:br>
            <a:r>
              <a:rPr lang="ru-RU" sz="1600" b="1" dirty="0"/>
              <a:t>К ОБЕСПЕЧЕНИЮ БЕЗОПАСНОСТИ И (ИЛИ) БЕЗВРЕДНОСТИ</a:t>
            </a:r>
            <a:br>
              <a:rPr lang="ru-RU" sz="1600" b="1" dirty="0"/>
            </a:br>
            <a:r>
              <a:rPr lang="ru-RU" sz="1600" b="1" dirty="0"/>
              <a:t>ДЛЯ ЧЕЛОВЕКА ФАКТОРОВ СРЕДЫ ОБИТАНИЯ"</a:t>
            </a:r>
            <a:br>
              <a:rPr lang="ru-RU" sz="1600" b="1" dirty="0"/>
            </a:b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7" y="2497260"/>
            <a:ext cx="5084120" cy="272658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4" y="2497260"/>
            <a:ext cx="5633593" cy="3595718"/>
          </a:xfrm>
        </p:spPr>
      </p:pic>
    </p:spTree>
    <p:extLst>
      <p:ext uri="{BB962C8B-B14F-4D97-AF65-F5344CB8AC3E}">
        <p14:creationId xmlns:p14="http://schemas.microsoft.com/office/powerpoint/2010/main" val="1359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969263"/>
            <a:ext cx="10835640" cy="6492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питания, полуфабрикатов и готовой продукции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787" y="1975524"/>
            <a:ext cx="920576" cy="926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06" y="3368549"/>
            <a:ext cx="1886344" cy="2515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886" y="1717146"/>
            <a:ext cx="6704707" cy="4203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91" y="1717146"/>
            <a:ext cx="2315125" cy="1736344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760470" y="1717146"/>
            <a:ext cx="2866769" cy="11328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и безопасности пищевых продуктов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02.01.2000 № 29-ФЗ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9444937" y="3057647"/>
            <a:ext cx="1971426" cy="7614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B2CE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4" y="3561209"/>
            <a:ext cx="1741849" cy="23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9667"/>
            <a:ext cx="9601196" cy="557783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организацией питания в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1844" y="14033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омиссия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за организацией питания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(воспитанников).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22304794"/>
              </p:ext>
            </p:extLst>
          </p:nvPr>
        </p:nvGraphicFramePr>
        <p:xfrm>
          <a:off x="1042416" y="2926080"/>
          <a:ext cx="4937760" cy="311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561844" y="2258568"/>
            <a:ext cx="1901514" cy="5419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36" y="1318689"/>
            <a:ext cx="1544920" cy="15449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56043" y="2659119"/>
            <a:ext cx="4514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меню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горячим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справки проверки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6515" y="1800013"/>
            <a:ext cx="2221625" cy="603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495" y="2670838"/>
            <a:ext cx="777184" cy="432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3977" y="3596237"/>
            <a:ext cx="749048" cy="417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816" y="4515078"/>
            <a:ext cx="752184" cy="419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816" y="5435665"/>
            <a:ext cx="781370" cy="4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73" y="510362"/>
            <a:ext cx="9666764" cy="5869172"/>
          </a:xfrm>
        </p:spPr>
      </p:pic>
    </p:spTree>
    <p:extLst>
      <p:ext uri="{BB962C8B-B14F-4D97-AF65-F5344CB8AC3E}">
        <p14:creationId xmlns:p14="http://schemas.microsoft.com/office/powerpoint/2010/main" val="38875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2039</TotalTime>
  <Words>346</Words>
  <Application>Microsoft Office PowerPoint</Application>
  <PresentationFormat>Произвольный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Законодательство в сфере питания  в образовательных организациях </vt:lpstr>
      <vt:lpstr>Обеспечение 100% условий для организации горячего питания во всех образовательных организациях</vt:lpstr>
      <vt:lpstr>Соблюдение требований при организации горячего питания обучающихся начальных классов</vt:lpstr>
      <vt:lpstr>Презентация PowerPoint</vt:lpstr>
      <vt:lpstr>ПОСТАНОВЛЕНИЕ  от 28 января 2021 г. N 2   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 </vt:lpstr>
      <vt:lpstr>Контроль качества  продуктов питания, полуфабрикатов и готовой продукции </vt:lpstr>
      <vt:lpstr>Осуществление контроля за организацией питания в образовательной организации</vt:lpstr>
      <vt:lpstr>Презентация PowerPoint</vt:lpstr>
      <vt:lpstr>Информирование родителей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Мордик Ирина Андреевна</dc:creator>
  <cp:lastModifiedBy>Name</cp:lastModifiedBy>
  <cp:revision>1011</cp:revision>
  <cp:lastPrinted>2021-02-24T16:15:14Z</cp:lastPrinted>
  <dcterms:created xsi:type="dcterms:W3CDTF">2020-08-11T15:43:19Z</dcterms:created>
  <dcterms:modified xsi:type="dcterms:W3CDTF">2021-03-04T08:25:08Z</dcterms:modified>
</cp:coreProperties>
</file>